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5143500" type="screen16x9"/>
  <p:notesSz cx="6858000" cy="9144000"/>
  <p:defaultTextStyle>
    <a:defPPr>
      <a:defRPr lang="ja-JP"/>
    </a:defPPr>
    <a:lvl1pPr marL="0" algn="l" defTabSz="685800" rtl="0" eaLnBrk="1" latinLnBrk="0" hangingPunct="1">
      <a:defRPr kumimoji="1" sz="135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kumimoji="1" sz="135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kumimoji="1" sz="135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kumimoji="1" sz="135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kumimoji="1" sz="135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kumimoji="1" sz="135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kumimoji="1" sz="135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kumimoji="1" sz="135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kumimoji="1" sz="135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55" d="100"/>
          <a:sy n="155" d="100"/>
        </p:scale>
        <p:origin x="354" y="1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BCE3E36-C3D3-4B19-EC57-FE76E58A7F3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kumimoji="1" lang="zh-CN" altLang="en-US"/>
              <a:t>单击此处编辑母版标题样式</a:t>
            </a:r>
            <a:endParaRPr kumimoji="1" lang="ja-JP" altLang="en-US"/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BCF45F73-A7D3-4F6D-851D-E35917B39E1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kumimoji="1" lang="zh-CN" altLang="en-US"/>
              <a:t>单击此处编辑母版副标题样式</a:t>
            </a:r>
            <a:endParaRPr kumimoji="1" lang="ja-JP" altLang="en-US"/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9D47BBDE-8558-EDE5-8773-986CAC7F6D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C34E3A-605C-4268-8ACF-5C3DA0450274}" type="datetimeFigureOut">
              <a:rPr kumimoji="1" lang="ja-JP" altLang="en-US" smtClean="0"/>
              <a:t>2026/7/4</a:t>
            </a:fld>
            <a:endParaRPr kumimoji="1" lang="ja-JP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4F73614D-3523-0FFB-6056-B4FD1EB187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A5389782-8AA1-2D27-7EC5-9AFF72FDD3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5F4118-3611-402D-A881-2B772250353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495895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E491B93-66A0-C98B-C4A0-6AE7F7FF06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单击此处编辑母版标题样式</a:t>
            </a:r>
            <a:endParaRPr kumimoji="1" lang="ja-JP" altLang="en-US"/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AC0D58B2-82BC-45BE-4E72-27683DFC0C2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  <a:endParaRPr kumimoji="1" lang="ja-JP" altLang="en-US"/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7FE3C97-7448-F18A-60E5-F08EC56D88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C34E3A-605C-4268-8ACF-5C3DA0450274}" type="datetimeFigureOut">
              <a:rPr kumimoji="1" lang="ja-JP" altLang="en-US" smtClean="0"/>
              <a:t>2026/7/4</a:t>
            </a:fld>
            <a:endParaRPr kumimoji="1" lang="ja-JP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AC459076-2898-B495-6621-A6E73E0E21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B20FCB98-65B7-FCA8-C9B4-1B4DEF69F5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5F4118-3611-402D-A881-2B772250353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92903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34414A5D-616A-28F5-8AB2-5550127D494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kumimoji="1" lang="zh-CN" altLang="en-US"/>
              <a:t>单击此处编辑母版标题样式</a:t>
            </a:r>
            <a:endParaRPr kumimoji="1" lang="ja-JP" altLang="en-US"/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F55126D5-BB95-A824-E777-0EB3B3A11B0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  <a:endParaRPr kumimoji="1" lang="ja-JP" altLang="en-US"/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62F7400-9F51-FDA0-85FA-F7E1671C3F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C34E3A-605C-4268-8ACF-5C3DA0450274}" type="datetimeFigureOut">
              <a:rPr kumimoji="1" lang="ja-JP" altLang="en-US" smtClean="0"/>
              <a:t>2026/7/4</a:t>
            </a:fld>
            <a:endParaRPr kumimoji="1" lang="ja-JP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146DC9B7-24F4-FD0C-15DF-8F5BF9552C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339CE4D7-39C5-E385-9EB8-1214444ED5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5F4118-3611-402D-A881-2B772250353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5176477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标题和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D3B2FD4-A908-3528-D7E3-D0E11EC517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单击此处编辑母版标题样式</a:t>
            </a:r>
            <a:endParaRPr kumimoji="1" lang="ja-JP" altLang="en-US"/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0095A7F4-01AC-D7E5-1533-07E40C3D6FF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  <a:endParaRPr kumimoji="1" lang="ja-JP" altLang="en-US"/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42BDDA71-FCF9-DA8E-9757-127383CAE0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C34E3A-605C-4268-8ACF-5C3DA0450274}" type="datetimeFigureOut">
              <a:rPr kumimoji="1" lang="ja-JP" altLang="en-US" smtClean="0"/>
              <a:t>2026/7/4</a:t>
            </a:fld>
            <a:endParaRPr kumimoji="1" lang="ja-JP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CA6EE1B9-A25B-10B0-CFB1-504DC75EFE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AFF58693-6945-977B-4875-76256BB1F1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5F4118-3611-402D-A881-2B772250353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215589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60B6AEA-8CF4-742C-2F11-595AE1269B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单击此处编辑母版标题样式</a:t>
            </a:r>
            <a:endParaRPr kumimoji="1" lang="ja-JP" altLang="en-US"/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BF0F4867-8283-6F3E-5B87-8A632235557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  <a:endParaRPr kumimoji="1" lang="ja-JP" altLang="en-US"/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72CB0854-81EC-722B-DA64-6965D0413A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C34E3A-605C-4268-8ACF-5C3DA0450274}" type="datetimeFigureOut">
              <a:rPr kumimoji="1" lang="ja-JP" altLang="en-US" smtClean="0"/>
              <a:t>2026/7/4</a:t>
            </a:fld>
            <a:endParaRPr kumimoji="1" lang="ja-JP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8E4DB6B3-CE1C-F922-B47C-FF70B1EFD2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35869577-3517-4F1D-0706-6F83120B9C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5F4118-3611-402D-A881-2B772250353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62919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7E5A384-427E-1FCD-7D9F-51098EA3DA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kumimoji="1" lang="zh-CN" altLang="en-US"/>
              <a:t>单击此处编辑母版标题样式</a:t>
            </a:r>
            <a:endParaRPr kumimoji="1" lang="ja-JP" altLang="en-US"/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115FFBC2-5079-CF0A-1DA0-CF586737C0D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5A5F485-9A4C-9FA5-63EF-4EAE3AEFF4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C34E3A-605C-4268-8ACF-5C3DA0450274}" type="datetimeFigureOut">
              <a:rPr kumimoji="1" lang="ja-JP" altLang="en-US" smtClean="0"/>
              <a:t>2026/7/4</a:t>
            </a:fld>
            <a:endParaRPr kumimoji="1" lang="ja-JP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F375EF65-DDC9-0AE4-0064-B76622DE78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6BBAD38E-28DB-5F30-1080-1297AAA5BE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5F4118-3611-402D-A881-2B772250353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180985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4B305EC-49FF-5853-51BC-5A9917D3FE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单击此处编辑母版标题样式</a:t>
            </a:r>
            <a:endParaRPr kumimoji="1" lang="ja-JP" altLang="en-US"/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74701282-2FE4-FD1E-8F9D-4CC3DC5A16C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  <a:endParaRPr kumimoji="1" lang="ja-JP" altLang="en-US"/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0F822DF8-B11A-C42E-D59A-D990A9DAFC8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  <a:endParaRPr kumimoji="1" lang="ja-JP" altLang="en-US"/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84EB31E7-5E27-FF8C-1D73-FE82E5CBD1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C34E3A-605C-4268-8ACF-5C3DA0450274}" type="datetimeFigureOut">
              <a:rPr kumimoji="1" lang="ja-JP" altLang="en-US" smtClean="0"/>
              <a:t>2026/7/4</a:t>
            </a:fld>
            <a:endParaRPr kumimoji="1" lang="ja-JP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15D0BB51-BD28-CD45-505D-D64CBDC145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C008CA32-372D-78B1-707F-41A3B63425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5F4118-3611-402D-A881-2B772250353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48985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C31692B-F13D-6BC6-50E3-5B53F27D14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kumimoji="1" lang="zh-CN" altLang="en-US"/>
              <a:t>单击此处编辑母版标题样式</a:t>
            </a:r>
            <a:endParaRPr kumimoji="1" lang="ja-JP" altLang="en-US"/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297FBEE7-61FA-E838-196D-187A7E6D65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9E490470-F0DB-3F98-79E7-DCFA6F27136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  <a:endParaRPr kumimoji="1" lang="ja-JP" altLang="en-US"/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07ED40A8-10DB-16CD-7E2B-6B73FC533B7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3211428D-E37A-02B2-3D29-227EACF0A01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  <a:endParaRPr kumimoji="1" lang="ja-JP" altLang="en-US"/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279F46F0-ADE1-F012-3D89-A8DC8DB255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C34E3A-605C-4268-8ACF-5C3DA0450274}" type="datetimeFigureOut">
              <a:rPr kumimoji="1" lang="ja-JP" altLang="en-US" smtClean="0"/>
              <a:t>2026/7/4</a:t>
            </a:fld>
            <a:endParaRPr kumimoji="1" lang="ja-JP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9EAD0ED5-44F0-49FE-4603-5A453928CE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CD9E4FF3-8D9E-F07D-5A5B-AF06760308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5F4118-3611-402D-A881-2B772250353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86424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D71AEC9-8BA0-7C29-7DD1-C808DC7339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单击此处编辑母版标题样式</a:t>
            </a:r>
            <a:endParaRPr kumimoji="1" lang="ja-JP" altLang="en-US"/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E7605E35-0F7B-D549-E045-DD89F73182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C34E3A-605C-4268-8ACF-5C3DA0450274}" type="datetimeFigureOut">
              <a:rPr kumimoji="1" lang="ja-JP" altLang="en-US" smtClean="0"/>
              <a:t>2026/7/4</a:t>
            </a:fld>
            <a:endParaRPr kumimoji="1" lang="ja-JP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F442C9A9-5CB9-70F2-E3B3-85F7A743EA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5EF66B48-89ED-231E-D136-8772F46E31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5F4118-3611-402D-A881-2B772250353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464374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59082AD5-45C5-6CD6-394D-2624AD1672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C34E3A-605C-4268-8ACF-5C3DA0450274}" type="datetimeFigureOut">
              <a:rPr kumimoji="1" lang="ja-JP" altLang="en-US" smtClean="0"/>
              <a:t>2026/7/4</a:t>
            </a:fld>
            <a:endParaRPr kumimoji="1" lang="ja-JP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0E7E2937-698E-0528-0B2F-A0011BBF79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93399FD0-1CD3-5B23-3E37-41E32E47D3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5F4118-3611-402D-A881-2B772250353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306400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0E2A035-A41D-AC09-BAE3-B0C9233BE9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kumimoji="1" lang="zh-CN" altLang="en-US"/>
              <a:t>单击此处编辑母版标题样式</a:t>
            </a:r>
            <a:endParaRPr kumimoji="1" lang="ja-JP" altLang="en-US"/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B4932153-0631-8131-0A95-B83BAD4E99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  <a:endParaRPr kumimoji="1" lang="ja-JP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2C9C873A-655F-2CB4-05B9-1F966E07B71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58F8CF0A-D52F-571E-8C3E-D4FDBD8B0C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C34E3A-605C-4268-8ACF-5C3DA0450274}" type="datetimeFigureOut">
              <a:rPr kumimoji="1" lang="ja-JP" altLang="en-US" smtClean="0"/>
              <a:t>2026/7/4</a:t>
            </a:fld>
            <a:endParaRPr kumimoji="1" lang="ja-JP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F9FAA196-AB96-04DB-8C96-08E1B95512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185F3FD7-870F-2D6F-35E4-FA376B04C4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5F4118-3611-402D-A881-2B772250353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598319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864FC04-6D11-41C8-077C-C88247C528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kumimoji="1" lang="zh-CN" altLang="en-US"/>
              <a:t>单击此处编辑母版标题样式</a:t>
            </a:r>
            <a:endParaRPr kumimoji="1" lang="ja-JP" altLang="en-US"/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3CAFA037-7A42-C575-827D-C46AF4676CB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kumimoji="1" lang="ja-JP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4120D011-737A-B553-0A36-731828EF7FC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F1A6C613-E50E-EF69-E88D-0ECA2B8EDD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C34E3A-605C-4268-8ACF-5C3DA0450274}" type="datetimeFigureOut">
              <a:rPr kumimoji="1" lang="ja-JP" altLang="en-US" smtClean="0"/>
              <a:t>2026/7/4</a:t>
            </a:fld>
            <a:endParaRPr kumimoji="1" lang="ja-JP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6FD52327-921D-326B-2765-68E951EEDE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77DFC20C-BC66-B91D-39C1-05D36AA39C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5F4118-3611-402D-A881-2B772250353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397725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72263920-FA5A-4647-F3C4-C4AA72964D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zh-CN" altLang="en-US"/>
              <a:t>单击此处编辑母版标题样式</a:t>
            </a:r>
            <a:endParaRPr kumimoji="1" lang="ja-JP" altLang="en-US"/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99C74F17-690F-C68E-4A35-534F5E0549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  <a:endParaRPr kumimoji="1" lang="ja-JP" altLang="en-US"/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1B0D1995-945E-935F-05FA-201C82591E4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C34E3A-605C-4268-8ACF-5C3DA0450274}" type="datetimeFigureOut">
              <a:rPr kumimoji="1" lang="ja-JP" altLang="en-US" smtClean="0"/>
              <a:t>2026/7/4</a:t>
            </a:fld>
            <a:endParaRPr kumimoji="1" lang="ja-JP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94606898-3F1D-F489-5B8D-95547324448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1F079B82-A5D8-998F-2A91-57D3A5AFEE4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5F4118-3611-402D-A881-2B772250353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304680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kumimoji="1"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268D4B4-5C0F-34C4-FD39-68308482022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kumimoji="1" lang="zh-CN" altLang="en-US"/>
              <a:t>民泊运营中枢 </a:t>
            </a:r>
            <a:r>
              <a:rPr kumimoji="1" lang="en-US" altLang="zh-CN"/>
              <a:t>· </a:t>
            </a:r>
            <a:r>
              <a:rPr kumimoji="1" lang="zh-CN" altLang="en-US"/>
              <a:t>一套系统，管好每一家</a:t>
            </a:r>
            <a:endParaRPr kumimoji="1" lang="ja-JP" altLang="en-US"/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D2A84EAA-CE15-E34F-9188-B9CB9985F22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kumimoji="1" lang="zh-CN" altLang="en-US"/>
              <a:t>面向民泊</a:t>
            </a:r>
            <a:r>
              <a:rPr kumimoji="1" lang="en-US" altLang="zh-CN"/>
              <a:t>/</a:t>
            </a:r>
            <a:r>
              <a:rPr kumimoji="1" lang="zh-CN" altLang="en-US"/>
              <a:t>短租运营商与业主的多租户运营管理系统 </a:t>
            </a:r>
            <a:r>
              <a:rPr kumimoji="1" lang="en-US" altLang="zh-CN"/>
              <a:t>· </a:t>
            </a:r>
            <a:r>
              <a:rPr kumimoji="1" lang="zh-CN" altLang="en-US"/>
              <a:t>邀您抢先体验</a:t>
            </a:r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2721668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B77F3D2-F1E5-B3A6-3F4F-291C95F051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邀您花 </a:t>
            </a:r>
            <a:r>
              <a:rPr kumimoji="1" lang="en-US" altLang="zh-CN"/>
              <a:t>15 </a:t>
            </a:r>
            <a:r>
              <a:rPr kumimoji="1" lang="zh-CN" altLang="en-US"/>
              <a:t>分钟，亲手试一遍</a:t>
            </a:r>
            <a:endParaRPr kumimoji="1" lang="ja-JP" altLang="en-US"/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B86C521C-5F7E-080E-D671-F93249DE1B6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kumimoji="1" lang="zh-CN" altLang="en-US" sz="1800"/>
              <a:t>演示环境：</a:t>
            </a:r>
            <a:r>
              <a:rPr kumimoji="1" lang="en-US" altLang="zh-CN" sz="1800"/>
              <a:t>https://devairbnbops.ppap.biz</a:t>
            </a:r>
            <a:r>
              <a:rPr kumimoji="1" lang="zh-CN" altLang="en-US" sz="1800"/>
              <a:t>（免安装、打开即用、数据脱敏）</a:t>
            </a:r>
          </a:p>
          <a:p>
            <a:r>
              <a:rPr kumimoji="1" lang="zh-CN" altLang="en-US" sz="1800"/>
              <a:t>演示登录 </a:t>
            </a:r>
            <a:r>
              <a:rPr kumimoji="1" lang="en-US" altLang="zh-CN" sz="1800"/>
              <a:t>— </a:t>
            </a:r>
            <a:r>
              <a:rPr kumimoji="1" lang="zh-CN" altLang="en-US" sz="1800"/>
              <a:t>管理员：</a:t>
            </a:r>
            <a:r>
              <a:rPr kumimoji="1" lang="en-US" altLang="zh-CN" sz="1800"/>
              <a:t>happyadmin@ppap.biz / HappyAdmin</a:t>
            </a:r>
          </a:p>
          <a:p>
            <a:r>
              <a:rPr kumimoji="1" lang="zh-CN" altLang="en-US" sz="1800"/>
              <a:t>演示登录 </a:t>
            </a:r>
            <a:r>
              <a:rPr kumimoji="1" lang="en-US" altLang="zh-CN" sz="1800"/>
              <a:t>— </a:t>
            </a:r>
            <a:r>
              <a:rPr kumimoji="1" lang="zh-CN" altLang="en-US" sz="1800"/>
              <a:t>普通用户：</a:t>
            </a:r>
            <a:r>
              <a:rPr kumimoji="1" lang="en-US" altLang="zh-CN" sz="1800"/>
              <a:t>happyuser@ppap.biz / HappyUser</a:t>
            </a:r>
          </a:p>
          <a:p>
            <a:r>
              <a:rPr kumimoji="1" lang="zh-CN" altLang="en-US" sz="1800"/>
              <a:t>重点体验：多租户切换与数据隔离、</a:t>
            </a:r>
            <a:r>
              <a:rPr kumimoji="1" lang="en-US" altLang="zh-CN" sz="1800"/>
              <a:t>AI </a:t>
            </a:r>
            <a:r>
              <a:rPr kumimoji="1" lang="zh-CN" altLang="en-US" sz="1800"/>
              <a:t>回复、知识库与审核闭环</a:t>
            </a:r>
          </a:p>
          <a:p>
            <a:r>
              <a:rPr kumimoji="1" lang="zh-CN" altLang="en-US" sz="1800"/>
              <a:t>想要专属演示实例？告诉我们，为你单独开通，演示「只看得到自己那家」</a:t>
            </a:r>
            <a:endParaRPr kumimoji="1" lang="ja-JP" altLang="en-US" sz="1800"/>
          </a:p>
        </p:txBody>
      </p:sp>
    </p:spTree>
    <p:extLst>
      <p:ext uri="{BB962C8B-B14F-4D97-AF65-F5344CB8AC3E}">
        <p14:creationId xmlns:p14="http://schemas.microsoft.com/office/powerpoint/2010/main" val="418504780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BCB6DA0-7565-13A8-70C0-AAF2EFB973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下一步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903D6702-F91A-7BCB-5872-5B789AFC378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kumimoji="1" lang="en-US" altLang="zh-CN" sz="1800"/>
              <a:t>1) </a:t>
            </a:r>
            <a:r>
              <a:rPr kumimoji="1" lang="zh-CN" altLang="en-US" sz="1800"/>
              <a:t>用演示账号走一遍核心流程（约 </a:t>
            </a:r>
            <a:r>
              <a:rPr kumimoji="1" lang="en-US" altLang="zh-CN" sz="1800"/>
              <a:t>15–20 </a:t>
            </a:r>
            <a:r>
              <a:rPr kumimoji="1" lang="zh-CN" altLang="en-US" sz="1800"/>
              <a:t>分钟）</a:t>
            </a:r>
          </a:p>
          <a:p>
            <a:r>
              <a:rPr kumimoji="1" lang="en-US" altLang="zh-CN" sz="1800"/>
              <a:t>2) </a:t>
            </a:r>
            <a:r>
              <a:rPr kumimoji="1" lang="zh-CN" altLang="en-US" sz="1800"/>
              <a:t>按</a:t>
            </a:r>
            <a:r>
              <a:rPr kumimoji="1" lang="en-US" altLang="zh-CN" sz="1800"/>
              <a:t>《</a:t>
            </a:r>
            <a:r>
              <a:rPr kumimoji="1" lang="zh-CN" altLang="en-US" sz="1800"/>
              <a:t>测试指南</a:t>
            </a:r>
            <a:r>
              <a:rPr kumimoji="1" lang="en-US" altLang="zh-CN" sz="1800"/>
              <a:t>》</a:t>
            </a:r>
            <a:r>
              <a:rPr kumimoji="1" lang="zh-CN" altLang="en-US" sz="1800"/>
              <a:t>逐项体验并记录感受</a:t>
            </a:r>
          </a:p>
          <a:p>
            <a:r>
              <a:rPr kumimoji="1" lang="en-US" altLang="zh-CN" sz="1800"/>
              <a:t>3) </a:t>
            </a:r>
            <a:r>
              <a:rPr kumimoji="1" lang="zh-CN" altLang="en-US" sz="1800"/>
              <a:t>邮件反馈至 </a:t>
            </a:r>
            <a:r>
              <a:rPr kumimoji="1" lang="en-US" altLang="zh-CN" sz="1800"/>
              <a:t>suncheer@gmail.com</a:t>
            </a:r>
            <a:r>
              <a:rPr kumimoji="1" lang="zh-CN" altLang="en-US" sz="1800"/>
              <a:t>，或申请你的专属演示实例</a:t>
            </a:r>
          </a:p>
          <a:p>
            <a:r>
              <a:rPr kumimoji="1" lang="zh-CN" altLang="en-US" sz="1800"/>
              <a:t>期待与你一起，把民泊运营做得更省心 </a:t>
            </a:r>
            <a:r>
              <a:rPr kumimoji="1" lang="en-US" altLang="zh-CN" sz="1800"/>
              <a:t>—— </a:t>
            </a:r>
            <a:r>
              <a:rPr kumimoji="1" lang="zh-CN" altLang="en-US" sz="1800"/>
              <a:t>谢谢！</a:t>
            </a:r>
            <a:endParaRPr kumimoji="1" lang="ja-JP" altLang="en-US" sz="1800"/>
          </a:p>
        </p:txBody>
      </p:sp>
    </p:spTree>
    <p:extLst>
      <p:ext uri="{BB962C8B-B14F-4D97-AF65-F5344CB8AC3E}">
        <p14:creationId xmlns:p14="http://schemas.microsoft.com/office/powerpoint/2010/main" val="11420445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5B7CB93-02DC-59C7-09F7-41B6125A0C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还在用 表格 </a:t>
            </a:r>
            <a:r>
              <a:rPr kumimoji="1" lang="en-US" altLang="zh-CN"/>
              <a:t>+ </a:t>
            </a:r>
            <a:r>
              <a:rPr kumimoji="1" lang="zh-CN" altLang="en-US"/>
              <a:t>群聊 </a:t>
            </a:r>
            <a:r>
              <a:rPr kumimoji="1" lang="en-US" altLang="zh-CN"/>
              <a:t>+ </a:t>
            </a:r>
            <a:r>
              <a:rPr kumimoji="1" lang="zh-CN" altLang="en-US"/>
              <a:t>记忆力 运营民泊？</a:t>
            </a:r>
            <a:endParaRPr kumimoji="1" lang="ja-JP" altLang="en-US"/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46DAB459-4808-BD6C-AB15-0D88BF4F5D4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kumimoji="1" lang="zh-CN" altLang="en-US" sz="1800"/>
              <a:t>信息散落各处：预订在 </a:t>
            </a:r>
            <a:r>
              <a:rPr kumimoji="1" lang="en-US" altLang="zh-CN" sz="1800"/>
              <a:t>Airbnb</a:t>
            </a:r>
            <a:r>
              <a:rPr kumimoji="1" lang="zh-CN" altLang="en-US" sz="1800"/>
              <a:t>、客诉在群聊、门锁码 </a:t>
            </a:r>
            <a:r>
              <a:rPr kumimoji="1" lang="en-US" altLang="zh-CN" sz="1800"/>
              <a:t>WiFi </a:t>
            </a:r>
            <a:r>
              <a:rPr kumimoji="1" lang="zh-CN" altLang="en-US" sz="1800"/>
              <a:t>在便签，交接一次丢一半</a:t>
            </a:r>
          </a:p>
          <a:p>
            <a:r>
              <a:rPr kumimoji="1" lang="zh-CN" altLang="en-US" sz="1800"/>
              <a:t>客服口径不统一：同一问题不同人不同答；深夜没人接，好评就溜走</a:t>
            </a:r>
          </a:p>
          <a:p>
            <a:r>
              <a:rPr kumimoji="1" lang="zh-CN" altLang="en-US" sz="1800"/>
              <a:t>多家酒店各管各的：每加一家就重搭一套，想跨店看整体又怕数据串门</a:t>
            </a:r>
          </a:p>
          <a:p>
            <a:r>
              <a:rPr kumimoji="1" lang="en-US" altLang="zh-CN" sz="1800"/>
              <a:t>—— </a:t>
            </a:r>
            <a:r>
              <a:rPr kumimoji="1" lang="zh-CN" altLang="en-US" sz="1800"/>
              <a:t>房源一多，问题指数级放大。我们把解法做成了系统。</a:t>
            </a:r>
            <a:endParaRPr kumimoji="1" lang="ja-JP" altLang="en-US" sz="1800"/>
          </a:p>
        </p:txBody>
      </p:sp>
    </p:spTree>
    <p:extLst>
      <p:ext uri="{BB962C8B-B14F-4D97-AF65-F5344CB8AC3E}">
        <p14:creationId xmlns:p14="http://schemas.microsoft.com/office/powerpoint/2010/main" val="33117877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3B56C0C-48DC-BD90-A25C-73D309C3AA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kumimoji="1" lang="zh-CN" altLang="en-US"/>
              <a:t>方案总览：把「管一家」放大到「管很多家」</a:t>
            </a:r>
            <a:endParaRPr kumimoji="1" lang="ja-JP" altLang="en-US"/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7572734F-7F21-4B23-3657-988AB909CA8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kumimoji="1" lang="zh-CN" altLang="en-US" sz="1800"/>
              <a:t>一套后台，统一管理你名下每一家民泊 </a:t>
            </a:r>
            <a:r>
              <a:rPr kumimoji="1" lang="en-US" altLang="zh-CN" sz="1800"/>
              <a:t>/ </a:t>
            </a:r>
            <a:r>
              <a:rPr kumimoji="1" lang="zh-CN" altLang="en-US" sz="1800"/>
              <a:t>多个房源</a:t>
            </a:r>
          </a:p>
          <a:p>
            <a:r>
              <a:rPr kumimoji="1" lang="zh-CN" altLang="en-US" sz="1800"/>
              <a:t>预订、客服、知识沉淀、</a:t>
            </a:r>
            <a:r>
              <a:rPr kumimoji="1" lang="en-US" altLang="zh-CN" sz="1800"/>
              <a:t>AI </a:t>
            </a:r>
            <a:r>
              <a:rPr kumimoji="1" lang="zh-CN" altLang="en-US" sz="1800"/>
              <a:t>起草、每日自动同步，全流程打通</a:t>
            </a:r>
          </a:p>
          <a:p>
            <a:r>
              <a:rPr kumimoji="1" lang="zh-CN" altLang="en-US" sz="1800"/>
              <a:t>多租户：数据按酒店严格隔离，团队用同一套账号协作</a:t>
            </a:r>
          </a:p>
          <a:p>
            <a:r>
              <a:rPr kumimoji="1" lang="zh-CN" altLang="en-US" sz="1800"/>
              <a:t>全部为真实运营打磨、且已逐条测试通过（</a:t>
            </a:r>
            <a:r>
              <a:rPr kumimoji="1" lang="en-US" altLang="zh-CN" sz="1800"/>
              <a:t>39/39 </a:t>
            </a:r>
            <a:r>
              <a:rPr kumimoji="1" lang="zh-CN" altLang="en-US" sz="1800"/>
              <a:t>用例全通过）</a:t>
            </a:r>
            <a:endParaRPr kumimoji="1" lang="ja-JP" altLang="en-US" sz="1800"/>
          </a:p>
        </p:txBody>
      </p:sp>
    </p:spTree>
    <p:extLst>
      <p:ext uri="{BB962C8B-B14F-4D97-AF65-F5344CB8AC3E}">
        <p14:creationId xmlns:p14="http://schemas.microsoft.com/office/powerpoint/2010/main" val="5422896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39A032F-CE9F-1BA2-9AB7-567E292ED9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核心能力（一）</a:t>
            </a:r>
            <a:r>
              <a:rPr kumimoji="1" lang="en-US" altLang="zh-CN"/>
              <a:t>· </a:t>
            </a:r>
            <a:r>
              <a:rPr kumimoji="1" lang="zh-CN" altLang="en-US"/>
              <a:t>运营 </a:t>
            </a:r>
            <a:r>
              <a:rPr kumimoji="1" lang="en-US" altLang="zh-CN"/>
              <a:t>+ </a:t>
            </a:r>
            <a:r>
              <a:rPr kumimoji="1" lang="zh-CN" altLang="en-US"/>
              <a:t>知识</a:t>
            </a:r>
            <a:endParaRPr kumimoji="1" lang="ja-JP" altLang="en-US"/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6A483278-873A-EC15-2676-E2AEED9DF39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kumimoji="1" lang="zh-CN" altLang="en-US" sz="1800"/>
              <a:t>运营台：今日入住</a:t>
            </a:r>
            <a:r>
              <a:rPr kumimoji="1" lang="en-US" altLang="zh-CN" sz="1800"/>
              <a:t>/</a:t>
            </a:r>
            <a:r>
              <a:rPr kumimoji="1" lang="zh-CN" altLang="en-US" sz="1800"/>
              <a:t>退房</a:t>
            </a:r>
            <a:r>
              <a:rPr kumimoji="1" lang="en-US" altLang="zh-CN" sz="1800"/>
              <a:t>/</a:t>
            </a:r>
            <a:r>
              <a:rPr kumimoji="1" lang="zh-CN" altLang="en-US" sz="1800"/>
              <a:t>在住一屏看清，含现场事务（清扫</a:t>
            </a:r>
            <a:r>
              <a:rPr kumimoji="1" lang="en-US" altLang="zh-CN" sz="1800"/>
              <a:t>/</a:t>
            </a:r>
            <a:r>
              <a:rPr kumimoji="1" lang="zh-CN" altLang="en-US" sz="1800"/>
              <a:t>寄存</a:t>
            </a:r>
            <a:r>
              <a:rPr kumimoji="1" lang="en-US" altLang="zh-CN" sz="1800"/>
              <a:t>/</a:t>
            </a:r>
            <a:r>
              <a:rPr kumimoji="1" lang="zh-CN" altLang="en-US" sz="1800"/>
              <a:t>跟进）</a:t>
            </a:r>
          </a:p>
          <a:p>
            <a:r>
              <a:rPr kumimoji="1" lang="zh-CN" altLang="en-US" sz="1800"/>
              <a:t>预订 </a:t>
            </a:r>
            <a:r>
              <a:rPr kumimoji="1" lang="en-US" altLang="zh-CN" sz="1800"/>
              <a:t>+ </a:t>
            </a:r>
            <a:r>
              <a:rPr kumimoji="1" lang="zh-CN" altLang="en-US" sz="1800"/>
              <a:t>客房销售：脱敏台账可筛选排序；</a:t>
            </a:r>
            <a:r>
              <a:rPr kumimoji="1" lang="en-US" altLang="zh-CN" sz="1800"/>
              <a:t>30 </a:t>
            </a:r>
            <a:r>
              <a:rPr kumimoji="1" lang="zh-CN" altLang="en-US" sz="1800"/>
              <a:t>天空置率、</a:t>
            </a:r>
            <a:r>
              <a:rPr kumimoji="1" lang="en-US" altLang="zh-CN" sz="1800"/>
              <a:t>Gap </a:t>
            </a:r>
            <a:r>
              <a:rPr kumimoji="1" lang="zh-CN" altLang="en-US" sz="1800"/>
              <a:t>夜、预约日历</a:t>
            </a:r>
          </a:p>
          <a:p>
            <a:r>
              <a:rPr kumimoji="1" lang="zh-CN" altLang="en-US" sz="1800"/>
              <a:t>知识库：</a:t>
            </a:r>
            <a:r>
              <a:rPr kumimoji="1" lang="en-US" altLang="zh-CN" sz="1800"/>
              <a:t>SOP</a:t>
            </a:r>
            <a:r>
              <a:rPr kumimoji="1" lang="zh-CN" altLang="en-US" sz="1800"/>
              <a:t>、三语话术（中</a:t>
            </a:r>
            <a:r>
              <a:rPr kumimoji="1" lang="en-US" altLang="zh-CN" sz="1800"/>
              <a:t>·</a:t>
            </a:r>
            <a:r>
              <a:rPr kumimoji="1" lang="zh-CN" altLang="en-US" sz="1800"/>
              <a:t>日</a:t>
            </a:r>
            <a:r>
              <a:rPr kumimoji="1" lang="en-US" altLang="zh-CN" sz="1800"/>
              <a:t>·</a:t>
            </a:r>
            <a:r>
              <a:rPr kumimoji="1" lang="zh-CN" altLang="en-US" sz="1800"/>
              <a:t>英）、房间设施档案，结构化沉淀随时检索</a:t>
            </a:r>
          </a:p>
          <a:p>
            <a:r>
              <a:rPr kumimoji="1" lang="zh-CN" altLang="en-US" sz="1800"/>
              <a:t>预约</a:t>
            </a:r>
            <a:r>
              <a:rPr kumimoji="1" lang="en-US" altLang="zh-CN" sz="1800"/>
              <a:t>·</a:t>
            </a:r>
            <a:r>
              <a:rPr kumimoji="1" lang="zh-CN" altLang="en-US" sz="1800"/>
              <a:t>客服</a:t>
            </a:r>
            <a:r>
              <a:rPr kumimoji="1" lang="en-US" altLang="zh-CN" sz="1800"/>
              <a:t>·</a:t>
            </a:r>
            <a:r>
              <a:rPr kumimoji="1" lang="zh-CN" altLang="en-US" sz="1800"/>
              <a:t>原始对话一览，一键导出 </a:t>
            </a:r>
            <a:r>
              <a:rPr kumimoji="1" lang="en-US" altLang="zh-CN" sz="1800"/>
              <a:t>Excel</a:t>
            </a:r>
            <a:r>
              <a:rPr kumimoji="1" lang="zh-CN" altLang="en-US" sz="1800"/>
              <a:t>（一览 </a:t>
            </a:r>
            <a:r>
              <a:rPr kumimoji="1" lang="en-US" altLang="zh-CN" sz="1800"/>
              <a:t>+ </a:t>
            </a:r>
            <a:r>
              <a:rPr kumimoji="1" lang="zh-CN" altLang="en-US" sz="1800"/>
              <a:t>原始对话两个 </a:t>
            </a:r>
            <a:r>
              <a:rPr kumimoji="1" lang="en-US" altLang="zh-CN" sz="1800"/>
              <a:t>Sheet</a:t>
            </a:r>
            <a:r>
              <a:rPr kumimoji="1" lang="zh-CN" altLang="en-US" sz="1800"/>
              <a:t>）</a:t>
            </a:r>
            <a:endParaRPr kumimoji="1" lang="ja-JP" altLang="en-US" sz="1800"/>
          </a:p>
        </p:txBody>
      </p:sp>
    </p:spTree>
    <p:extLst>
      <p:ext uri="{BB962C8B-B14F-4D97-AF65-F5344CB8AC3E}">
        <p14:creationId xmlns:p14="http://schemas.microsoft.com/office/powerpoint/2010/main" val="37323232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9F36D92-7825-5728-3472-64A9AF035A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核心能力（二）</a:t>
            </a:r>
            <a:r>
              <a:rPr kumimoji="1" lang="en-US" altLang="ja-JP"/>
              <a:t>· AI + </a:t>
            </a:r>
            <a:r>
              <a:rPr kumimoji="1" lang="ja-JP" altLang="en-US"/>
              <a:t>闭环 </a:t>
            </a:r>
            <a:r>
              <a:rPr kumimoji="1" lang="en-US" altLang="ja-JP"/>
              <a:t>+ </a:t>
            </a:r>
            <a:r>
              <a:rPr kumimoji="1" lang="ja-JP" altLang="en-US"/>
              <a:t>自动化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FED4AC8E-6A1D-29FC-3D10-15D016F140F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kumimoji="1" lang="en-US" altLang="zh-CN" sz="1800"/>
              <a:t>AI </a:t>
            </a:r>
            <a:r>
              <a:rPr kumimoji="1" lang="zh-CN" altLang="en-US" sz="1800"/>
              <a:t>回复建议：结合本店真实资料起草客服回复，不是泛模板；一键入话术库</a:t>
            </a:r>
          </a:p>
          <a:p>
            <a:r>
              <a:rPr kumimoji="1" lang="zh-CN" altLang="en-US" sz="1800"/>
              <a:t>智能添加 </a:t>
            </a:r>
            <a:r>
              <a:rPr kumimoji="1" lang="en-US" altLang="zh-CN" sz="1800"/>
              <a:t>+ </a:t>
            </a:r>
            <a:r>
              <a:rPr kumimoji="1" lang="zh-CN" altLang="en-US" sz="1800"/>
              <a:t>审核闭环：文字</a:t>
            </a:r>
            <a:r>
              <a:rPr kumimoji="1" lang="en-US" altLang="zh-CN" sz="1800"/>
              <a:t>/</a:t>
            </a:r>
            <a:r>
              <a:rPr kumimoji="1" lang="zh-CN" altLang="en-US" sz="1800"/>
              <a:t>截图</a:t>
            </a:r>
            <a:r>
              <a:rPr kumimoji="1" lang="en-US" altLang="zh-CN" sz="1800"/>
              <a:t>/</a:t>
            </a:r>
            <a:r>
              <a:rPr kumimoji="1" lang="zh-CN" altLang="en-US" sz="1800"/>
              <a:t>附件 → </a:t>
            </a:r>
            <a:r>
              <a:rPr kumimoji="1" lang="en-US" altLang="zh-CN" sz="1800"/>
              <a:t>AI </a:t>
            </a:r>
            <a:r>
              <a:rPr kumimoji="1" lang="zh-CN" altLang="en-US" sz="1800"/>
              <a:t>归类 → 管理员审核后入库</a:t>
            </a:r>
          </a:p>
          <a:p>
            <a:r>
              <a:rPr kumimoji="1" lang="zh-CN" altLang="en-US" sz="1800"/>
              <a:t>人人可贡献、质量有把关；入库内容即时生效于 </a:t>
            </a:r>
            <a:r>
              <a:rPr kumimoji="1" lang="en-US" altLang="zh-CN" sz="1800"/>
              <a:t>AI </a:t>
            </a:r>
            <a:r>
              <a:rPr kumimoji="1" lang="zh-CN" altLang="en-US" sz="1800"/>
              <a:t>接地与知识库</a:t>
            </a:r>
          </a:p>
          <a:p>
            <a:r>
              <a:rPr kumimoji="1" lang="zh-CN" altLang="en-US" sz="1800"/>
              <a:t>每日自动同步 </a:t>
            </a:r>
            <a:r>
              <a:rPr kumimoji="1" lang="en-US" altLang="zh-CN" sz="1800"/>
              <a:t>+ </a:t>
            </a:r>
            <a:r>
              <a:rPr kumimoji="1" lang="zh-CN" altLang="en-US" sz="1800"/>
              <a:t>报告邮件：定时抓增量、蒸馏候选、汇总日报发管理员</a:t>
            </a:r>
            <a:endParaRPr kumimoji="1" lang="ja-JP" altLang="en-US" sz="1800"/>
          </a:p>
        </p:txBody>
      </p:sp>
    </p:spTree>
    <p:extLst>
      <p:ext uri="{BB962C8B-B14F-4D97-AF65-F5344CB8AC3E}">
        <p14:creationId xmlns:p14="http://schemas.microsoft.com/office/powerpoint/2010/main" val="41724997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41B2EE0-224D-26E0-5C26-C277A88C57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kumimoji="1" lang="zh-CN" altLang="en-US"/>
              <a:t>多租户架构：数据各归各家，视图统一一处</a:t>
            </a:r>
            <a:endParaRPr kumimoji="1" lang="ja-JP" altLang="en-US"/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12677380-1C78-4F75-D59F-BACD934FAD2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kumimoji="1" lang="zh-CN" altLang="en-US" sz="1800"/>
              <a:t>团队登录（一套账号）→ 运营台 </a:t>
            </a:r>
            <a:r>
              <a:rPr kumimoji="1" lang="en-US" altLang="zh-CN" sz="1800"/>
              <a:t>/ </a:t>
            </a:r>
            <a:r>
              <a:rPr kumimoji="1" lang="zh-CN" altLang="en-US" sz="1800"/>
              <a:t>知识库 </a:t>
            </a:r>
            <a:r>
              <a:rPr kumimoji="1" lang="en-US" altLang="zh-CN" sz="1800"/>
              <a:t>/ AI / </a:t>
            </a:r>
            <a:r>
              <a:rPr kumimoji="1" lang="zh-CN" altLang="en-US" sz="1800"/>
              <a:t>审核</a:t>
            </a:r>
            <a:r>
              <a:rPr kumimoji="1" lang="en-US" altLang="zh-CN" sz="1800"/>
              <a:t>·</a:t>
            </a:r>
            <a:r>
              <a:rPr kumimoji="1" lang="zh-CN" altLang="en-US" sz="1800"/>
              <a:t>管理</a:t>
            </a:r>
          </a:p>
          <a:p>
            <a:r>
              <a:rPr kumimoji="1" lang="zh-CN" altLang="en-US" sz="1800"/>
              <a:t>顶栏一键切换实例（酒店 </a:t>
            </a:r>
            <a:r>
              <a:rPr kumimoji="1" lang="en-US" altLang="zh-CN" sz="1800"/>
              <a:t>A / B / C …</a:t>
            </a:r>
            <a:r>
              <a:rPr kumimoji="1" lang="zh-CN" altLang="en-US" sz="1800"/>
              <a:t>）</a:t>
            </a:r>
          </a:p>
          <a:p>
            <a:r>
              <a:rPr kumimoji="1" lang="zh-CN" altLang="en-US" sz="1800"/>
              <a:t>多租户隔离层（</a:t>
            </a:r>
            <a:r>
              <a:rPr kumimoji="1" lang="en-US" altLang="zh-CN" sz="1800"/>
              <a:t>instance_id</a:t>
            </a:r>
            <a:r>
              <a:rPr kumimoji="1" lang="zh-CN" altLang="en-US" sz="1800"/>
              <a:t>）：每家独立的数据空间</a:t>
            </a:r>
          </a:p>
          <a:p>
            <a:r>
              <a:rPr kumimoji="1" lang="zh-CN" altLang="en-US" sz="1800"/>
              <a:t>按酒店隔离：知识库 </a:t>
            </a:r>
            <a:r>
              <a:rPr kumimoji="1" lang="en-US" altLang="zh-CN" sz="1800"/>
              <a:t>/ </a:t>
            </a:r>
            <a:r>
              <a:rPr kumimoji="1" lang="zh-CN" altLang="en-US" sz="1800"/>
              <a:t>运营数据 </a:t>
            </a:r>
            <a:r>
              <a:rPr kumimoji="1" lang="en-US" altLang="zh-CN" sz="1800"/>
              <a:t>/ </a:t>
            </a:r>
            <a:r>
              <a:rPr kumimoji="1" lang="zh-CN" altLang="en-US" sz="1800"/>
              <a:t>审核队列 </a:t>
            </a:r>
            <a:r>
              <a:rPr kumimoji="1" lang="en-US" altLang="zh-CN" sz="1800"/>
              <a:t>/ AI </a:t>
            </a:r>
            <a:r>
              <a:rPr kumimoji="1" lang="zh-CN" altLang="en-US" sz="1800"/>
              <a:t>历史 </a:t>
            </a:r>
            <a:r>
              <a:rPr kumimoji="1" lang="en-US" altLang="zh-CN" sz="1800"/>
              <a:t>/ </a:t>
            </a:r>
            <a:r>
              <a:rPr kumimoji="1" lang="zh-CN" altLang="en-US" sz="1800"/>
              <a:t>报告存档，互不串门</a:t>
            </a:r>
          </a:p>
          <a:p>
            <a:r>
              <a:rPr kumimoji="1" lang="zh-CN" altLang="en-US" sz="1800"/>
              <a:t>团队共享：一套账号体系管理所有门店</a:t>
            </a:r>
            <a:endParaRPr kumimoji="1" lang="ja-JP" altLang="en-US" sz="1800"/>
          </a:p>
        </p:txBody>
      </p:sp>
    </p:spTree>
    <p:extLst>
      <p:ext uri="{BB962C8B-B14F-4D97-AF65-F5344CB8AC3E}">
        <p14:creationId xmlns:p14="http://schemas.microsoft.com/office/powerpoint/2010/main" val="10836809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AFBD913-0E27-29C5-E648-E94F6F4A46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安全与数据隔离：做在默认里</a:t>
            </a:r>
            <a:endParaRPr kumimoji="1" lang="ja-JP" altLang="en-US"/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E4FCB68D-55A6-B089-494F-C4DC27DD865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kumimoji="1" lang="zh-CN" altLang="en-US" sz="1800"/>
              <a:t>不存平台密码：抓取依赖你自己已登录的受控浏览器会话，只存账号标识</a:t>
            </a:r>
          </a:p>
          <a:p>
            <a:r>
              <a:rPr kumimoji="1" lang="zh-CN" altLang="en-US" sz="1800"/>
              <a:t>密钥不进前端：</a:t>
            </a:r>
            <a:r>
              <a:rPr kumimoji="1" lang="en-US" altLang="zh-CN" sz="1800"/>
              <a:t>AI Key / </a:t>
            </a:r>
            <a:r>
              <a:rPr kumimoji="1" lang="zh-CN" altLang="en-US" sz="1800"/>
              <a:t>数据库凭据只在后端，前端配置剔除敏感字段</a:t>
            </a:r>
          </a:p>
          <a:p>
            <a:r>
              <a:rPr kumimoji="1" lang="zh-CN" altLang="en-US" sz="1800"/>
              <a:t>客人隐私分级：对话正文只留本地；上云一律脱敏，云端日志只记元数据</a:t>
            </a:r>
          </a:p>
          <a:p>
            <a:r>
              <a:rPr kumimoji="1" lang="zh-CN" altLang="en-US" sz="1800"/>
              <a:t>写操作全防护：</a:t>
            </a:r>
            <a:r>
              <a:rPr kumimoji="1" lang="en-US" altLang="zh-CN" sz="1800"/>
              <a:t>CSRF + SQL </a:t>
            </a:r>
            <a:r>
              <a:rPr kumimoji="1" lang="zh-CN" altLang="en-US" sz="1800"/>
              <a:t>预处理 </a:t>
            </a:r>
            <a:r>
              <a:rPr kumimoji="1" lang="en-US" altLang="zh-CN" sz="1800"/>
              <a:t>+ </a:t>
            </a:r>
            <a:r>
              <a:rPr kumimoji="1" lang="zh-CN" altLang="en-US" sz="1800"/>
              <a:t>输出转义 </a:t>
            </a:r>
            <a:r>
              <a:rPr kumimoji="1" lang="en-US" altLang="zh-CN" sz="1800"/>
              <a:t>+ </a:t>
            </a:r>
            <a:r>
              <a:rPr kumimoji="1" lang="zh-CN" altLang="en-US" sz="1800"/>
              <a:t>登录限速；分权且防锁死</a:t>
            </a:r>
            <a:endParaRPr kumimoji="1" lang="ja-JP" altLang="en-US" sz="1800"/>
          </a:p>
        </p:txBody>
      </p:sp>
    </p:spTree>
    <p:extLst>
      <p:ext uri="{BB962C8B-B14F-4D97-AF65-F5344CB8AC3E}">
        <p14:creationId xmlns:p14="http://schemas.microsoft.com/office/powerpoint/2010/main" val="25008670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25470E4-CB28-494F-D221-CF1948BC4E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开通一家新酒店，两条路都很轻</a:t>
            </a:r>
            <a:endParaRPr kumimoji="1" lang="ja-JP" altLang="en-US"/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6FC9D50C-BAF3-26D9-15FB-106C298730F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kumimoji="1" lang="en-US" altLang="zh-CN" sz="1800"/>
              <a:t>A </a:t>
            </a:r>
            <a:r>
              <a:rPr kumimoji="1" lang="zh-CN" altLang="en-US" sz="1800"/>
              <a:t>路 </a:t>
            </a:r>
            <a:r>
              <a:rPr kumimoji="1" lang="en-US" altLang="zh-CN" sz="1800"/>
              <a:t>· </a:t>
            </a:r>
            <a:r>
              <a:rPr kumimoji="1" lang="zh-CN" altLang="en-US" sz="1800"/>
              <a:t>本地一键：设定→添加酒店→填代号</a:t>
            </a:r>
            <a:r>
              <a:rPr kumimoji="1" lang="en-US" altLang="zh-CN" sz="1800"/>
              <a:t>/</a:t>
            </a:r>
            <a:r>
              <a:rPr kumimoji="1" lang="zh-CN" altLang="en-US" sz="1800"/>
              <a:t>名称</a:t>
            </a:r>
            <a:r>
              <a:rPr kumimoji="1" lang="en-US" altLang="zh-CN" sz="1800"/>
              <a:t>/</a:t>
            </a:r>
            <a:r>
              <a:rPr kumimoji="1" lang="zh-CN" altLang="en-US" sz="1800"/>
              <a:t>地址→运行一键脚本→本地</a:t>
            </a:r>
            <a:r>
              <a:rPr kumimoji="1" lang="en-US" altLang="zh-CN" sz="1800"/>
              <a:t>+</a:t>
            </a:r>
            <a:r>
              <a:rPr kumimoji="1" lang="zh-CN" altLang="en-US" sz="1800"/>
              <a:t>云端自动建好</a:t>
            </a:r>
          </a:p>
          <a:p>
            <a:r>
              <a:rPr kumimoji="1" lang="en-US" altLang="zh-CN" sz="1800"/>
              <a:t>B </a:t>
            </a:r>
            <a:r>
              <a:rPr kumimoji="1" lang="zh-CN" altLang="en-US" sz="1800"/>
              <a:t>路 </a:t>
            </a:r>
            <a:r>
              <a:rPr kumimoji="1" lang="en-US" altLang="zh-CN" sz="1800"/>
              <a:t>· </a:t>
            </a:r>
            <a:r>
              <a:rPr kumimoji="1" lang="zh-CN" altLang="en-US" sz="1800"/>
              <a:t>云端申请：管理→实例→申请开通→系统查重排队→次日例程自动脚手架并回写</a:t>
            </a:r>
          </a:p>
          <a:p>
            <a:r>
              <a:rPr kumimoji="1" lang="zh-CN" altLang="en-US" sz="1800"/>
              <a:t>新实例默认不进自动抓取；真实抓取需该店自有浏览器会话就绪后开启（</a:t>
            </a:r>
            <a:r>
              <a:rPr kumimoji="1" lang="en-US" altLang="zh-CN" sz="1800"/>
              <a:t>onboarding </a:t>
            </a:r>
            <a:r>
              <a:rPr kumimoji="1" lang="zh-CN" altLang="en-US" sz="1800"/>
              <a:t>阶段）</a:t>
            </a:r>
          </a:p>
          <a:p>
            <a:r>
              <a:rPr kumimoji="1" lang="zh-CN" altLang="en-US" sz="1800"/>
              <a:t>「加一家酒店 </a:t>
            </a:r>
            <a:r>
              <a:rPr kumimoji="1" lang="en-US" altLang="zh-CN" sz="1800"/>
              <a:t>= </a:t>
            </a:r>
            <a:r>
              <a:rPr kumimoji="1" lang="zh-CN" altLang="en-US" sz="1800"/>
              <a:t>加一个代号」，幂等、不覆盖</a:t>
            </a:r>
            <a:endParaRPr kumimoji="1" lang="ja-JP" altLang="en-US" sz="1800"/>
          </a:p>
        </p:txBody>
      </p:sp>
    </p:spTree>
    <p:extLst>
      <p:ext uri="{BB962C8B-B14F-4D97-AF65-F5344CB8AC3E}">
        <p14:creationId xmlns:p14="http://schemas.microsoft.com/office/powerpoint/2010/main" val="303567219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9E03D14-DF4B-6D62-952F-3DB012ACF7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它从真实运营中长出来</a:t>
            </a:r>
            <a:endParaRPr kumimoji="1" lang="ja-JP" altLang="en-US"/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87039712-78EB-5DDB-5CB4-BABE874DD03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kumimoji="1" lang="zh-CN" altLang="en-US" sz="1800"/>
              <a:t>背后是「超赞房东」级别的运营沉淀（累计 </a:t>
            </a:r>
            <a:r>
              <a:rPr kumimoji="1" lang="en-US" altLang="zh-CN" sz="1800"/>
              <a:t>300+ </a:t>
            </a:r>
            <a:r>
              <a:rPr kumimoji="1" lang="zh-CN" altLang="en-US" sz="1800"/>
              <a:t>条好评，评分约 </a:t>
            </a:r>
            <a:r>
              <a:rPr kumimoji="1" lang="en-US" altLang="zh-CN" sz="1800"/>
              <a:t>4.81 / 5</a:t>
            </a:r>
            <a:r>
              <a:rPr kumimoji="1" lang="zh-CN" altLang="en-US" sz="1800"/>
              <a:t>）</a:t>
            </a:r>
          </a:p>
          <a:p>
            <a:r>
              <a:rPr kumimoji="1" lang="zh-CN" altLang="en-US" sz="1800"/>
              <a:t>那套让客人满意的流程与话术，正是系统帮你沉淀、复用、并交给 </a:t>
            </a:r>
            <a:r>
              <a:rPr kumimoji="1" lang="en-US" altLang="zh-CN" sz="1800"/>
              <a:t>AI </a:t>
            </a:r>
            <a:r>
              <a:rPr kumimoji="1" lang="zh-CN" altLang="en-US" sz="1800"/>
              <a:t>的东西</a:t>
            </a:r>
          </a:p>
          <a:p>
            <a:r>
              <a:rPr kumimoji="1" lang="zh-CN" altLang="en-US" sz="1800"/>
              <a:t>（以上为运营方脱敏概述，仅示意能力来源）</a:t>
            </a:r>
          </a:p>
          <a:p>
            <a:r>
              <a:rPr kumimoji="1" lang="zh-CN" altLang="en-US" sz="1800"/>
              <a:t>不是纸上系统</a:t>
            </a:r>
            <a:r>
              <a:rPr kumimoji="1" lang="en-US" altLang="zh-CN" sz="1800"/>
              <a:t>——</a:t>
            </a:r>
            <a:r>
              <a:rPr kumimoji="1" lang="zh-CN" altLang="en-US" sz="1800"/>
              <a:t>是今天就能用的运营基础设施</a:t>
            </a:r>
            <a:endParaRPr kumimoji="1" lang="ja-JP" altLang="en-US" sz="1800"/>
          </a:p>
        </p:txBody>
      </p:sp>
    </p:spTree>
    <p:extLst>
      <p:ext uri="{BB962C8B-B14F-4D97-AF65-F5344CB8AC3E}">
        <p14:creationId xmlns:p14="http://schemas.microsoft.com/office/powerpoint/2010/main" val="4098455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937</Words>
  <Application>Microsoft Office PowerPoint</Application>
  <PresentationFormat>全屏显示(16:9)</PresentationFormat>
  <Paragraphs>54</Paragraphs>
  <Slides>11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3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11</vt:i4>
      </vt:variant>
    </vt:vector>
  </HeadingPairs>
  <TitlesOfParts>
    <vt:vector size="15" baseType="lpstr">
      <vt:lpstr>游ゴシック</vt:lpstr>
      <vt:lpstr>游ゴシック Light</vt:lpstr>
      <vt:lpstr>Arial</vt:lpstr>
      <vt:lpstr>Office 主题​​</vt:lpstr>
      <vt:lpstr>民泊运营中枢 · 一套系统，管好每一家</vt:lpstr>
      <vt:lpstr>还在用 表格 + 群聊 + 记忆力 运营民泊？</vt:lpstr>
      <vt:lpstr>方案总览：把「管一家」放大到「管很多家」</vt:lpstr>
      <vt:lpstr>核心能力（一）· 运营 + 知识</vt:lpstr>
      <vt:lpstr>核心能力（二）· AI + 闭环 + 自动化</vt:lpstr>
      <vt:lpstr>多租户架构：数据各归各家，视图统一一处</vt:lpstr>
      <vt:lpstr>安全与数据隔离：做在默认里</vt:lpstr>
      <vt:lpstr>开通一家新酒店，两条路都很轻</vt:lpstr>
      <vt:lpstr>它从真实运营中长出来</vt:lpstr>
      <vt:lpstr>邀您花 15 分钟，亲手试一遍</vt:lpstr>
      <vt:lpstr>下一步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Aya K</dc:creator>
  <cp:lastModifiedBy>Aya K</cp:lastModifiedBy>
  <cp:revision>1</cp:revision>
  <dcterms:created xsi:type="dcterms:W3CDTF">2026-07-04T04:18:12Z</dcterms:created>
  <dcterms:modified xsi:type="dcterms:W3CDTF">2026-07-04T04:18:13Z</dcterms:modified>
</cp:coreProperties>
</file>