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5143500" type="screen16x9"/>
  <p:notesSz cx="6858000" cy="9144000"/>
  <p:defaultTextStyle>
    <a:defPPr>
      <a:defRPr lang="ja-JP"/>
    </a:defPPr>
    <a:lvl1pPr marL="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5" d="100"/>
          <a:sy n="155" d="100"/>
        </p:scale>
        <p:origin x="35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22185B1-91FD-81B9-10DA-A6E94A0107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30DF50E-A18C-BBA3-C18A-3E0D2B0B61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kumimoji="1" lang="zh-CN" altLang="en-US"/>
              <a:t>单击此处编辑母版副标题样式</a:t>
            </a:r>
            <a:endParaRPr kumimoji="1" lang="ja-JP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3068151-AB6B-C252-3A4E-34429D645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5072F-4F1E-435C-B115-7401259BDE80}" type="datetimeFigureOut">
              <a:rPr kumimoji="1" lang="ja-JP" altLang="en-US" smtClean="0"/>
              <a:t>2026/7/4</a:t>
            </a:fld>
            <a:endParaRPr kumimoji="1" lang="ja-JP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220D437-8C75-338C-4A40-CF5C79C80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3F722C8-AC0B-0A39-8339-37B0EA08E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45BE5-B2F6-4F93-8F99-D5AF1ADF64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9873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A6BABB7-63DD-0A7E-C50F-800A65174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9D7E53B-5861-5670-EE83-B2C83160A5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  <a:endParaRPr kumimoji="1" lang="ja-JP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4C88A70-228A-68F5-8A8B-5B70F2A0A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5072F-4F1E-435C-B115-7401259BDE80}" type="datetimeFigureOut">
              <a:rPr kumimoji="1" lang="ja-JP" altLang="en-US" smtClean="0"/>
              <a:t>2026/7/4</a:t>
            </a:fld>
            <a:endParaRPr kumimoji="1" lang="ja-JP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717A160-689C-DD3E-BE2B-A578DAF4C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04B3B04-E76E-F60E-E3FC-8BFF8723F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45BE5-B2F6-4F93-8F99-D5AF1ADF64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965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713DEAB-8700-8057-2558-547133DC57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88B32AC-3725-1397-241C-C01CC8D934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  <a:endParaRPr kumimoji="1" lang="ja-JP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BD6B5BC-35EB-C927-DBBF-9DDF08455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5072F-4F1E-435C-B115-7401259BDE80}" type="datetimeFigureOut">
              <a:rPr kumimoji="1" lang="ja-JP" altLang="en-US" smtClean="0"/>
              <a:t>2026/7/4</a:t>
            </a:fld>
            <a:endParaRPr kumimoji="1" lang="ja-JP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D2E5819-700A-8241-2E88-EFC76DB1E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5578F03-F089-278E-1A62-EF35489EE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45BE5-B2F6-4F93-8F99-D5AF1ADF64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50559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930A023-5289-90BB-80A8-7643F7961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DAEB678-89B5-6CD4-345C-37CCBD0BE6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  <a:endParaRPr kumimoji="1" lang="ja-JP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6556700-638A-18A8-4442-2A3D948B6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5072F-4F1E-435C-B115-7401259BDE80}" type="datetimeFigureOut">
              <a:rPr kumimoji="1" lang="ja-JP" altLang="en-US" smtClean="0"/>
              <a:t>2026/7/4</a:t>
            </a:fld>
            <a:endParaRPr kumimoji="1" lang="ja-JP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FD58010-3E08-6DF6-B74D-74123F345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44F4DFC-1F7B-8D58-CD09-9B478A531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45BE5-B2F6-4F93-8F99-D5AF1ADF64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4105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A795566-6E78-476B-BA16-11661606B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E3EB61E-BDFA-D193-63DD-BF2CFC243E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  <a:endParaRPr kumimoji="1" lang="ja-JP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67D0BED-8533-2C45-29EE-A58E0350F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5072F-4F1E-435C-B115-7401259BDE80}" type="datetimeFigureOut">
              <a:rPr kumimoji="1" lang="ja-JP" altLang="en-US" smtClean="0"/>
              <a:t>2026/7/4</a:t>
            </a:fld>
            <a:endParaRPr kumimoji="1" lang="ja-JP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90BA2C8-35B9-14C2-F2F2-29118AE13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251E249-B863-5BA1-072B-16485335F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45BE5-B2F6-4F93-8F99-D5AF1ADF64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8563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131B141-C35B-2390-F845-DE27A30BF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4E5A2F7-83F5-30DB-7D52-F930909D32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58EF720-D9A2-2C32-809B-98F23717D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5072F-4F1E-435C-B115-7401259BDE80}" type="datetimeFigureOut">
              <a:rPr kumimoji="1" lang="ja-JP" altLang="en-US" smtClean="0"/>
              <a:t>2026/7/4</a:t>
            </a:fld>
            <a:endParaRPr kumimoji="1" lang="ja-JP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DC8F3E3-A371-154D-D14D-C197CB94B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C0E0110-D7ED-67AF-BB97-1D5DFB1F9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45BE5-B2F6-4F93-8F99-D5AF1ADF64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3154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3BE7E28-D040-8503-AF03-DF685E286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ACF15A7-BABE-AF11-E83E-15F10E9A4D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  <a:endParaRPr kumimoji="1" lang="ja-JP" altLang="en-US"/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506D076-FCA1-DC62-8B7A-3B19FC151C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  <a:endParaRPr kumimoji="1" lang="ja-JP" altLang="en-US"/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817E020-BD79-8848-C626-700937D8A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5072F-4F1E-435C-B115-7401259BDE80}" type="datetimeFigureOut">
              <a:rPr kumimoji="1" lang="ja-JP" altLang="en-US" smtClean="0"/>
              <a:t>2026/7/4</a:t>
            </a:fld>
            <a:endParaRPr kumimoji="1" lang="ja-JP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AD3CCE2-3E94-FDFC-7A04-A5330E6D2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AF264A2-405F-4352-17E4-05F041B65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45BE5-B2F6-4F93-8F99-D5AF1ADF64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7145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063FD81-9C66-AD82-B783-078FDBDDB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C2E03AA-8FE5-A753-5564-D22A34C82B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0A8EC05-0463-8FFD-E4D7-1D8E842310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  <a:endParaRPr kumimoji="1" lang="ja-JP" altLang="en-US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4C08BA6-EEE1-395B-D0DD-4048394ACA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41ABA241-6CE8-E306-ECC2-DA545E3D6B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  <a:endParaRPr kumimoji="1" lang="ja-JP" altLang="en-US"/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D38F3B38-5F3B-3ADF-6363-3F0ABB0A4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5072F-4F1E-435C-B115-7401259BDE80}" type="datetimeFigureOut">
              <a:rPr kumimoji="1" lang="ja-JP" altLang="en-US" smtClean="0"/>
              <a:t>2026/7/4</a:t>
            </a:fld>
            <a:endParaRPr kumimoji="1" lang="ja-JP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6456918C-B5C7-133C-0D4D-3EA31B5F3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1CCFB317-6792-5549-DB38-412EAA5C7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45BE5-B2F6-4F93-8F99-D5AF1ADF64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6116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4483BC6-7DB3-A530-C11A-D48AF685F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96992D7E-0133-AE12-25CD-F5A49300B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5072F-4F1E-435C-B115-7401259BDE80}" type="datetimeFigureOut">
              <a:rPr kumimoji="1" lang="ja-JP" altLang="en-US" smtClean="0"/>
              <a:t>2026/7/4</a:t>
            </a:fld>
            <a:endParaRPr kumimoji="1" lang="ja-JP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2B18C35-C85A-293C-FF07-6A41BF45C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C2A0FB0-042E-67CC-CBCE-3CDA5FEC3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45BE5-B2F6-4F93-8F99-D5AF1ADF64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0061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72F580C-D041-3EDF-4288-D04ADC8E8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5072F-4F1E-435C-B115-7401259BDE80}" type="datetimeFigureOut">
              <a:rPr kumimoji="1" lang="ja-JP" altLang="en-US" smtClean="0"/>
              <a:t>2026/7/4</a:t>
            </a:fld>
            <a:endParaRPr kumimoji="1" lang="ja-JP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9662601-9D4F-1416-67B3-53AA8168A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F5A6C52-87ED-9118-F437-185480822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45BE5-B2F6-4F93-8F99-D5AF1ADF64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0904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4B490ED-A849-70C3-692E-FF6B3552A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87F5AF1-3B63-789C-5B3F-B687965A98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  <a:endParaRPr kumimoji="1" lang="ja-JP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08D1857-F865-7235-D108-0CA5BF91C9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9F52CB1-4189-197F-BB21-6C5A1C249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5072F-4F1E-435C-B115-7401259BDE80}" type="datetimeFigureOut">
              <a:rPr kumimoji="1" lang="ja-JP" altLang="en-US" smtClean="0"/>
              <a:t>2026/7/4</a:t>
            </a:fld>
            <a:endParaRPr kumimoji="1" lang="ja-JP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90D4510-994B-718A-5331-6B045CE1E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8D0E930-608C-9C18-A835-E0F3A843C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45BE5-B2F6-4F93-8F99-D5AF1ADF64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3519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4EBB63-AD09-63B2-1377-DAF01120D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1FB39F53-197A-7CA8-707F-8B3C0009BF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kumimoji="1" lang="ja-JP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35AD0E6-2861-CEDC-E740-45FDC4E7B2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AB0715B-C531-D714-35A2-0CD1D59F7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5072F-4F1E-435C-B115-7401259BDE80}" type="datetimeFigureOut">
              <a:rPr kumimoji="1" lang="ja-JP" altLang="en-US" smtClean="0"/>
              <a:t>2026/7/4</a:t>
            </a:fld>
            <a:endParaRPr kumimoji="1" lang="ja-JP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B67FE6A-8287-D43F-871B-F88878CCB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29486B3-1590-6566-16C5-57DC541A4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45BE5-B2F6-4F93-8F99-D5AF1ADF64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4302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92A14A85-AFCE-AF6D-78CC-B553422AD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7848E90-7264-4755-F355-2BB97DB0AA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  <a:endParaRPr kumimoji="1" lang="ja-JP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5D21595-E6BE-F5D3-D199-4606FA152E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C5072F-4F1E-435C-B115-7401259BDE80}" type="datetimeFigureOut">
              <a:rPr kumimoji="1" lang="ja-JP" altLang="en-US" smtClean="0"/>
              <a:t>2026/7/4</a:t>
            </a:fld>
            <a:endParaRPr kumimoji="1" lang="ja-JP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FE03332-59B5-E2F4-43EF-13573D97AD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8457650-2ECA-4CC8-331F-65F559E70A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D45BE5-B2F6-4F93-8F99-D5AF1ADF64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2660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9F95211-9595-B3E9-4FFF-166A4112F0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zh-CN"/>
              <a:t>OAB </a:t>
            </a:r>
            <a:r>
              <a:rPr kumimoji="1" lang="zh-CN" altLang="en-US"/>
              <a:t>运营台 </a:t>
            </a:r>
            <a:r>
              <a:rPr kumimoji="1" lang="en-US" altLang="zh-CN"/>
              <a:t>· </a:t>
            </a:r>
            <a:r>
              <a:rPr kumimoji="1" lang="zh-CN" altLang="en-US"/>
              <a:t>你每天的工作从这里开始</a:t>
            </a:r>
            <a:endParaRPr kumimoji="1" lang="ja-JP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587D6EB-ED84-337B-6014-F674B2444C6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zh-CN" altLang="en-US"/>
              <a:t>给 </a:t>
            </a:r>
            <a:r>
              <a:rPr kumimoji="1" lang="en-US" altLang="zh-CN"/>
              <a:t>OAB </a:t>
            </a:r>
            <a:r>
              <a:rPr kumimoji="1" lang="zh-CN" altLang="en-US"/>
              <a:t>运营团队的上手指南 </a:t>
            </a:r>
            <a:r>
              <a:rPr kumimoji="1" lang="en-US" altLang="zh-CN"/>
              <a:t>· 15 </a:t>
            </a:r>
            <a:r>
              <a:rPr kumimoji="1" lang="zh-CN" altLang="en-US"/>
              <a:t>分钟认识你以后的运营中枢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7611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54E67C7-C962-090E-F2EC-5B6792639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这是什么？</a:t>
            </a:r>
            <a:r>
              <a:rPr kumimoji="1" lang="en-US" altLang="zh-CN"/>
              <a:t>—— </a:t>
            </a:r>
            <a:r>
              <a:rPr kumimoji="1" lang="zh-CN" altLang="en-US"/>
              <a:t>你以后的运营台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A344EC2-1DD3-022D-EC19-9722E654A2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zh-CN" altLang="en-US" sz="1800"/>
              <a:t>今天谁入住、谁退房、谁在问问题、怎么回 </a:t>
            </a:r>
            <a:r>
              <a:rPr kumimoji="1" lang="en-US" altLang="zh-CN" sz="1800"/>
              <a:t>—— </a:t>
            </a:r>
            <a:r>
              <a:rPr kumimoji="1" lang="zh-CN" altLang="en-US" sz="1800"/>
              <a:t>打开运营台，一屏看清</a:t>
            </a:r>
          </a:p>
          <a:p>
            <a:r>
              <a:rPr kumimoji="1" lang="zh-CN" altLang="en-US" sz="1800"/>
              <a:t>客服回复 </a:t>
            </a:r>
            <a:r>
              <a:rPr kumimoji="1" lang="en-US" altLang="zh-CN" sz="1800"/>
              <a:t>AI </a:t>
            </a:r>
            <a:r>
              <a:rPr kumimoji="1" lang="zh-CN" altLang="en-US" sz="1800"/>
              <a:t>帮你起草，房子的资料随时能查，每天的进度系统自动汇总</a:t>
            </a:r>
          </a:p>
          <a:p>
            <a:r>
              <a:rPr kumimoji="1" lang="zh-CN" altLang="en-US" sz="1800"/>
              <a:t>它不是给你添活儿，而是把最琐碎、最容易漏的事替你扛下来</a:t>
            </a:r>
          </a:p>
          <a:p>
            <a:r>
              <a:rPr kumimoji="1" lang="zh-CN" altLang="en-US" sz="1800"/>
              <a:t>目标：少记一点、少问一圈、客诉不再从指缝溜走</a:t>
            </a:r>
            <a:endParaRPr kumimoji="1" lang="ja-JP" altLang="en-US" sz="1800"/>
          </a:p>
        </p:txBody>
      </p:sp>
    </p:spTree>
    <p:extLst>
      <p:ext uri="{BB962C8B-B14F-4D97-AF65-F5344CB8AC3E}">
        <p14:creationId xmlns:p14="http://schemas.microsoft.com/office/powerpoint/2010/main" val="812828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BFE75BC-ABB0-667B-C71D-16206ABE8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为什么值得你花五分钟上手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4BCE0D1-765B-558F-E178-B98D3AC4EC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zh-CN" altLang="en-US" sz="1800"/>
              <a:t>不用到处找：预订、客服、资料，一个后台全齐</a:t>
            </a:r>
          </a:p>
          <a:p>
            <a:r>
              <a:rPr kumimoji="1" lang="zh-CN" altLang="en-US" sz="1800"/>
              <a:t>口径统一：话术都在知识库，谁答都一个样</a:t>
            </a:r>
          </a:p>
          <a:p>
            <a:r>
              <a:rPr kumimoji="1" lang="zh-CN" altLang="en-US" sz="1800"/>
              <a:t>客诉不丢：每客对话有记录，跟进有抽屉可查</a:t>
            </a:r>
          </a:p>
          <a:p>
            <a:r>
              <a:rPr kumimoji="1" lang="zh-CN" altLang="en-US" sz="1800"/>
              <a:t>进度自动来：每天一封汇总邮件，不用追着问</a:t>
            </a:r>
            <a:endParaRPr kumimoji="1" lang="ja-JP" altLang="en-US" sz="1800"/>
          </a:p>
        </p:txBody>
      </p:sp>
    </p:spTree>
    <p:extLst>
      <p:ext uri="{BB962C8B-B14F-4D97-AF65-F5344CB8AC3E}">
        <p14:creationId xmlns:p14="http://schemas.microsoft.com/office/powerpoint/2010/main" val="2809245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EFA2E76-B926-2B40-2253-D09C20855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用它过一天（上）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9A7490F-61E9-E1C5-CA5F-94DDB20AD5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zh-CN" sz="1800"/>
              <a:t>1) </a:t>
            </a:r>
            <a:r>
              <a:rPr kumimoji="1" lang="zh-CN" altLang="en-US" sz="1800"/>
              <a:t>早上看运营台：今日入住</a:t>
            </a:r>
            <a:r>
              <a:rPr kumimoji="1" lang="en-US" altLang="zh-CN" sz="1800"/>
              <a:t>/</a:t>
            </a:r>
            <a:r>
              <a:rPr kumimoji="1" lang="zh-CN" altLang="en-US" sz="1800"/>
              <a:t>退房</a:t>
            </a:r>
            <a:r>
              <a:rPr kumimoji="1" lang="en-US" altLang="zh-CN" sz="1800"/>
              <a:t>/</a:t>
            </a:r>
            <a:r>
              <a:rPr kumimoji="1" lang="zh-CN" altLang="en-US" sz="1800"/>
              <a:t>在住 </a:t>
            </a:r>
            <a:r>
              <a:rPr kumimoji="1" lang="en-US" altLang="zh-CN" sz="1800"/>
              <a:t>+ </a:t>
            </a:r>
            <a:r>
              <a:rPr kumimoji="1" lang="zh-CN" altLang="en-US" sz="1800"/>
              <a:t>现场事务一屏排开，心里立刻有数</a:t>
            </a:r>
          </a:p>
          <a:p>
            <a:r>
              <a:rPr kumimoji="1" lang="en-US" altLang="zh-CN" sz="1800"/>
              <a:t>2) </a:t>
            </a:r>
            <a:r>
              <a:rPr kumimoji="1" lang="zh-CN" altLang="en-US" sz="1800"/>
              <a:t>客人来消息：在 </a:t>
            </a:r>
            <a:r>
              <a:rPr kumimoji="1" lang="en-US" altLang="zh-CN" sz="1800"/>
              <a:t>AI </a:t>
            </a:r>
            <a:r>
              <a:rPr kumimoji="1" lang="zh-CN" altLang="en-US" sz="1800"/>
              <a:t>回复选好房间</a:t>
            </a:r>
            <a:r>
              <a:rPr kumimoji="1" lang="en-US" altLang="zh-CN" sz="1800"/>
              <a:t>/</a:t>
            </a:r>
            <a:r>
              <a:rPr kumimoji="1" lang="zh-CN" altLang="en-US" sz="1800"/>
              <a:t>期间</a:t>
            </a:r>
            <a:r>
              <a:rPr kumimoji="1" lang="en-US" altLang="zh-CN" sz="1800"/>
              <a:t>/</a:t>
            </a:r>
            <a:r>
              <a:rPr kumimoji="1" lang="zh-CN" altLang="en-US" sz="1800"/>
              <a:t>人数，粘贴客人的话，</a:t>
            </a:r>
            <a:r>
              <a:rPr kumimoji="1" lang="en-US" altLang="zh-CN" sz="1800"/>
              <a:t>AI </a:t>
            </a:r>
            <a:r>
              <a:rPr kumimoji="1" lang="zh-CN" altLang="en-US" sz="1800"/>
              <a:t>结合本店资料给草稿</a:t>
            </a:r>
          </a:p>
          <a:p>
            <a:r>
              <a:rPr kumimoji="1" lang="zh-CN" altLang="en-US" sz="1800"/>
              <a:t>   </a:t>
            </a:r>
            <a:r>
              <a:rPr kumimoji="1" lang="en-US" altLang="zh-CN" sz="1800"/>
              <a:t>—— </a:t>
            </a:r>
            <a:r>
              <a:rPr kumimoji="1" lang="zh-CN" altLang="en-US" sz="1800"/>
              <a:t>你改两笔就能发，深夜咨询也不怕；好用的回复一键存进话术库</a:t>
            </a:r>
          </a:p>
          <a:p>
            <a:r>
              <a:rPr kumimoji="1" lang="en-US" altLang="zh-CN" sz="1800"/>
              <a:t>3) </a:t>
            </a:r>
            <a:r>
              <a:rPr kumimoji="1" lang="zh-CN" altLang="en-US" sz="1800"/>
              <a:t>遇到不确定：查知识库，</a:t>
            </a:r>
            <a:r>
              <a:rPr kumimoji="1" lang="en-US" altLang="zh-CN" sz="1800"/>
              <a:t>WiFi/</a:t>
            </a:r>
            <a:r>
              <a:rPr kumimoji="1" lang="zh-CN" altLang="en-US" sz="1800"/>
              <a:t>门锁码</a:t>
            </a:r>
            <a:r>
              <a:rPr kumimoji="1" lang="en-US" altLang="zh-CN" sz="1800"/>
              <a:t>/</a:t>
            </a:r>
            <a:r>
              <a:rPr kumimoji="1" lang="zh-CN" altLang="en-US" sz="1800"/>
              <a:t>流程</a:t>
            </a:r>
            <a:r>
              <a:rPr kumimoji="1" lang="en-US" altLang="zh-CN" sz="1800"/>
              <a:t>/</a:t>
            </a:r>
            <a:r>
              <a:rPr kumimoji="1" lang="zh-CN" altLang="en-US" sz="1800"/>
              <a:t>常见问答，三语切换，不用私聊问同事</a:t>
            </a:r>
            <a:endParaRPr kumimoji="1" lang="ja-JP" altLang="en-US" sz="1800"/>
          </a:p>
        </p:txBody>
      </p:sp>
    </p:spTree>
    <p:extLst>
      <p:ext uri="{BB962C8B-B14F-4D97-AF65-F5344CB8AC3E}">
        <p14:creationId xmlns:p14="http://schemas.microsoft.com/office/powerpoint/2010/main" val="3677727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F5C3CE4-2330-E7B5-3512-A7AEED576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用它过一天（下）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3D9D899-330E-7542-7965-F3F5D33169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zh-CN" sz="1800"/>
              <a:t>4) </a:t>
            </a:r>
            <a:r>
              <a:rPr kumimoji="1" lang="zh-CN" altLang="en-US" sz="1800"/>
              <a:t>学到新东西：用「智能添加」把新问答</a:t>
            </a:r>
            <a:r>
              <a:rPr kumimoji="1" lang="en-US" altLang="zh-CN" sz="1800"/>
              <a:t>/</a:t>
            </a:r>
            <a:r>
              <a:rPr kumimoji="1" lang="zh-CN" altLang="en-US" sz="1800"/>
              <a:t>流程丢进去（文字截图都行），</a:t>
            </a:r>
            <a:r>
              <a:rPr kumimoji="1" lang="en-US" altLang="zh-CN" sz="1800"/>
              <a:t>AI </a:t>
            </a:r>
            <a:r>
              <a:rPr kumimoji="1" lang="zh-CN" altLang="en-US" sz="1800"/>
              <a:t>归类、管理员审核后入库</a:t>
            </a:r>
          </a:p>
          <a:p>
            <a:r>
              <a:rPr kumimoji="1" lang="en-US" altLang="zh-CN" sz="1800"/>
              <a:t>5) </a:t>
            </a:r>
            <a:r>
              <a:rPr kumimoji="1" lang="zh-CN" altLang="en-US" sz="1800"/>
              <a:t>想复盘：预约</a:t>
            </a:r>
            <a:r>
              <a:rPr kumimoji="1" lang="en-US" altLang="zh-CN" sz="1800"/>
              <a:t>·</a:t>
            </a:r>
            <a:r>
              <a:rPr kumimoji="1" lang="zh-CN" altLang="en-US" sz="1800"/>
              <a:t>客服一览按期间</a:t>
            </a:r>
            <a:r>
              <a:rPr kumimoji="1" lang="en-US" altLang="zh-CN" sz="1800"/>
              <a:t>/</a:t>
            </a:r>
            <a:r>
              <a:rPr kumimoji="1" lang="zh-CN" altLang="en-US" sz="1800"/>
              <a:t>房间</a:t>
            </a:r>
            <a:r>
              <a:rPr kumimoji="1" lang="en-US" altLang="zh-CN" sz="1800"/>
              <a:t>/</a:t>
            </a:r>
            <a:r>
              <a:rPr kumimoji="1" lang="zh-CN" altLang="en-US" sz="1800"/>
              <a:t>关键词筛，逐条对话点开就看；一键导出 </a:t>
            </a:r>
            <a:r>
              <a:rPr kumimoji="1" lang="en-US" altLang="zh-CN" sz="1800"/>
              <a:t>Excel</a:t>
            </a:r>
          </a:p>
          <a:p>
            <a:r>
              <a:rPr kumimoji="1" lang="en-US" altLang="zh-CN" sz="1800"/>
              <a:t>6) </a:t>
            </a:r>
            <a:r>
              <a:rPr kumimoji="1" lang="zh-CN" altLang="en-US" sz="1800"/>
              <a:t>收工不用交班报告：系统每天自动汇总预订与更新，发日报邮件给管理员</a:t>
            </a:r>
          </a:p>
          <a:p>
            <a:r>
              <a:rPr kumimoji="1" lang="zh-CN" altLang="en-US" sz="1800"/>
              <a:t>你专心做事，进度它来记</a:t>
            </a:r>
            <a:endParaRPr kumimoji="1" lang="ja-JP" altLang="en-US" sz="1800"/>
          </a:p>
        </p:txBody>
      </p:sp>
    </p:spTree>
    <p:extLst>
      <p:ext uri="{BB962C8B-B14F-4D97-AF65-F5344CB8AC3E}">
        <p14:creationId xmlns:p14="http://schemas.microsoft.com/office/powerpoint/2010/main" val="35586396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D9928C3-3BF5-C8E6-7E58-8CD05EFE5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你能用到哪些，取决于角色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AD4AF65-2EF2-0DB8-D46B-0F6C3A7032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zh-CN" altLang="en-US" sz="1800"/>
              <a:t>普通用户（日常够用）：运营台</a:t>
            </a:r>
            <a:r>
              <a:rPr kumimoji="1" lang="en-US" altLang="zh-CN" sz="1800"/>
              <a:t>/</a:t>
            </a:r>
            <a:r>
              <a:rPr kumimoji="1" lang="zh-CN" altLang="en-US" sz="1800"/>
              <a:t>预定</a:t>
            </a:r>
            <a:r>
              <a:rPr kumimoji="1" lang="en-US" altLang="zh-CN" sz="1800"/>
              <a:t>/</a:t>
            </a:r>
            <a:r>
              <a:rPr kumimoji="1" lang="zh-CN" altLang="en-US" sz="1800"/>
              <a:t>销售一览、知识库检索、</a:t>
            </a:r>
            <a:r>
              <a:rPr kumimoji="1" lang="en-US" altLang="zh-CN" sz="1800"/>
              <a:t>AI </a:t>
            </a:r>
            <a:r>
              <a:rPr kumimoji="1" lang="zh-CN" altLang="en-US" sz="1800"/>
              <a:t>回复</a:t>
            </a:r>
            <a:r>
              <a:rPr kumimoji="1" lang="en-US" altLang="zh-CN" sz="1800"/>
              <a:t>+</a:t>
            </a:r>
            <a:r>
              <a:rPr kumimoji="1" lang="zh-CN" altLang="en-US" sz="1800"/>
              <a:t>入话术库、智能添加、一览导出</a:t>
            </a:r>
          </a:p>
          <a:p>
            <a:r>
              <a:rPr kumimoji="1" lang="zh-CN" altLang="en-US" sz="1800"/>
              <a:t>管理员（额外掌管）：审核队列（批准</a:t>
            </a:r>
            <a:r>
              <a:rPr kumimoji="1" lang="en-US" altLang="zh-CN" sz="1800"/>
              <a:t>/</a:t>
            </a:r>
            <a:r>
              <a:rPr kumimoji="1" lang="zh-CN" altLang="en-US" sz="1800"/>
              <a:t>驳回）、用户管理、系统设定、多实例切换与开通、报告存档</a:t>
            </a:r>
          </a:p>
          <a:p>
            <a:r>
              <a:rPr kumimoji="1" lang="zh-CN" altLang="en-US" sz="1800"/>
              <a:t>演示环境两个账号都给你，随便试</a:t>
            </a:r>
          </a:p>
          <a:p>
            <a:r>
              <a:rPr kumimoji="1" lang="zh-CN" altLang="en-US" sz="1800"/>
              <a:t>普通用户进不了管理页 </a:t>
            </a:r>
            <a:r>
              <a:rPr kumimoji="1" lang="en-US" altLang="zh-CN" sz="1800"/>
              <a:t>—— </a:t>
            </a:r>
            <a:r>
              <a:rPr kumimoji="1" lang="zh-CN" altLang="en-US" sz="1800"/>
              <a:t>这是权限边界，正常现象</a:t>
            </a:r>
            <a:endParaRPr kumimoji="1" lang="ja-JP" altLang="en-US" sz="1800"/>
          </a:p>
        </p:txBody>
      </p:sp>
    </p:spTree>
    <p:extLst>
      <p:ext uri="{BB962C8B-B14F-4D97-AF65-F5344CB8AC3E}">
        <p14:creationId xmlns:p14="http://schemas.microsoft.com/office/powerpoint/2010/main" val="2811373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514A86-2B78-4DB0-C00E-54CF9D55E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几个你可能担心的点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BBD2092-00B8-3D30-41E8-2C92A3C526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zh-CN" altLang="en-US" sz="1800"/>
              <a:t>会不会很难学？</a:t>
            </a:r>
            <a:r>
              <a:rPr kumimoji="1" lang="en-US" altLang="zh-CN" sz="1800"/>
              <a:t>—— </a:t>
            </a:r>
            <a:r>
              <a:rPr kumimoji="1" lang="zh-CN" altLang="en-US" sz="1800"/>
              <a:t>页面就是日常那几件事，跟着「过一天」走一遍就会，改不坏</a:t>
            </a:r>
          </a:p>
          <a:p>
            <a:r>
              <a:rPr kumimoji="1" lang="zh-CN" altLang="en-US" sz="1800"/>
              <a:t>我改的东西会被覆盖吗？</a:t>
            </a:r>
            <a:r>
              <a:rPr kumimoji="1" lang="en-US" altLang="zh-CN" sz="1800"/>
              <a:t>—— </a:t>
            </a:r>
            <a:r>
              <a:rPr kumimoji="1" lang="zh-CN" altLang="en-US" sz="1800"/>
              <a:t>不会，页面上的编辑单独保存，自动更新不会冲掉它</a:t>
            </a:r>
          </a:p>
          <a:p>
            <a:r>
              <a:rPr kumimoji="1" lang="en-US" altLang="zh-CN" sz="1800"/>
              <a:t>AI </a:t>
            </a:r>
            <a:r>
              <a:rPr kumimoji="1" lang="zh-CN" altLang="en-US" sz="1800"/>
              <a:t>会乱说吗？</a:t>
            </a:r>
            <a:r>
              <a:rPr kumimoji="1" lang="en-US" altLang="zh-CN" sz="1800"/>
              <a:t>—— </a:t>
            </a:r>
            <a:r>
              <a:rPr kumimoji="1" lang="zh-CN" altLang="en-US" sz="1800"/>
              <a:t>它只依据本店已入库的真实资料起草，且给你的是草稿，发出前你有最后一手</a:t>
            </a:r>
          </a:p>
          <a:p>
            <a:r>
              <a:rPr kumimoji="1" lang="zh-CN" altLang="en-US" sz="1800"/>
              <a:t>数据安全吗？</a:t>
            </a:r>
            <a:r>
              <a:rPr kumimoji="1" lang="en-US" altLang="zh-CN" sz="1800"/>
              <a:t>—— </a:t>
            </a:r>
            <a:r>
              <a:rPr kumimoji="1" lang="zh-CN" altLang="en-US" sz="1800"/>
              <a:t>演示为脱敏环境；正式环境客人隐私分级、密钥不进前端</a:t>
            </a:r>
            <a:endParaRPr kumimoji="1" lang="ja-JP" altLang="en-US" sz="1800"/>
          </a:p>
        </p:txBody>
      </p:sp>
    </p:spTree>
    <p:extLst>
      <p:ext uri="{BB962C8B-B14F-4D97-AF65-F5344CB8AC3E}">
        <p14:creationId xmlns:p14="http://schemas.microsoft.com/office/powerpoint/2010/main" val="3351431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8D8670C-9282-C21E-3E6A-F27850B4F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现在就登录试试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7293C48-12B3-A3D5-71EF-8B39DE390D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zh-CN" altLang="en-US" sz="1800"/>
              <a:t>地址：</a:t>
            </a:r>
            <a:r>
              <a:rPr kumimoji="1" lang="en-US" altLang="zh-CN" sz="1800"/>
              <a:t>https://devairbnbops.ppap.biz</a:t>
            </a:r>
            <a:r>
              <a:rPr kumimoji="1" lang="zh-CN" altLang="en-US" sz="1800"/>
              <a:t>（打开浏览器就能用，不用装东西）</a:t>
            </a:r>
          </a:p>
          <a:p>
            <a:r>
              <a:rPr kumimoji="1" lang="zh-CN" altLang="en-US" sz="1800"/>
              <a:t>管理员：</a:t>
            </a:r>
            <a:r>
              <a:rPr kumimoji="1" lang="en-US" altLang="zh-CN" sz="1800"/>
              <a:t>happyadmin@ppap.biz / HappyAdmin</a:t>
            </a:r>
          </a:p>
          <a:p>
            <a:r>
              <a:rPr kumimoji="1" lang="zh-CN" altLang="en-US" sz="1800"/>
              <a:t>普通用户：</a:t>
            </a:r>
            <a:r>
              <a:rPr kumimoji="1" lang="en-US" altLang="zh-CN" sz="1800"/>
              <a:t>happyuser@ppap.biz / HappyUser</a:t>
            </a:r>
          </a:p>
          <a:p>
            <a:r>
              <a:rPr kumimoji="1" lang="zh-CN" altLang="en-US" sz="1800"/>
              <a:t>先用普通用户体验日常，再用管理员看管理端；跟着</a:t>
            </a:r>
            <a:r>
              <a:rPr kumimoji="1" lang="en-US" altLang="zh-CN" sz="1800"/>
              <a:t>《</a:t>
            </a:r>
            <a:r>
              <a:rPr kumimoji="1" lang="zh-CN" altLang="en-US" sz="1800"/>
              <a:t>测试指南</a:t>
            </a:r>
            <a:r>
              <a:rPr kumimoji="1" lang="en-US" altLang="zh-CN" sz="1800"/>
              <a:t>》</a:t>
            </a:r>
            <a:r>
              <a:rPr kumimoji="1" lang="zh-CN" altLang="en-US" sz="1800"/>
              <a:t>走最省心</a:t>
            </a:r>
          </a:p>
          <a:p>
            <a:r>
              <a:rPr kumimoji="1" lang="zh-CN" altLang="en-US" sz="1800"/>
              <a:t>演示数据均为脱敏样例，请勿输入真实客人姓名</a:t>
            </a:r>
            <a:r>
              <a:rPr kumimoji="1" lang="en-US" altLang="zh-CN" sz="1800"/>
              <a:t>/</a:t>
            </a:r>
            <a:r>
              <a:rPr kumimoji="1" lang="zh-CN" altLang="en-US" sz="1800"/>
              <a:t>门锁码</a:t>
            </a:r>
            <a:r>
              <a:rPr kumimoji="1" lang="en-US" altLang="zh-CN" sz="1800"/>
              <a:t>/WiFi </a:t>
            </a:r>
            <a:r>
              <a:rPr kumimoji="1" lang="zh-CN" altLang="en-US" sz="1800"/>
              <a:t>密码</a:t>
            </a:r>
            <a:endParaRPr kumimoji="1" lang="ja-JP" altLang="en-US" sz="1800"/>
          </a:p>
        </p:txBody>
      </p:sp>
    </p:spTree>
    <p:extLst>
      <p:ext uri="{BB962C8B-B14F-4D97-AF65-F5344CB8AC3E}">
        <p14:creationId xmlns:p14="http://schemas.microsoft.com/office/powerpoint/2010/main" val="18629760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010CAE2-E5E6-07E1-1771-0ECDB7C55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用着别扭？直接说</a:t>
            </a:r>
            <a:endParaRPr kumimoji="1" lang="ja-JP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8E083B7-7905-FFB0-0627-39B7056674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zh-CN" altLang="en-US" sz="1800"/>
              <a:t>哪一步没看懂、哪里希望更顺手，都欢迎反馈</a:t>
            </a:r>
          </a:p>
          <a:p>
            <a:r>
              <a:rPr kumimoji="1" lang="zh-CN" altLang="en-US" sz="1800"/>
              <a:t>方式：邮件 </a:t>
            </a:r>
            <a:r>
              <a:rPr kumimoji="1" lang="en-US" altLang="zh-CN" sz="1800"/>
              <a:t>suncheer@gmail.com</a:t>
            </a:r>
            <a:r>
              <a:rPr kumimoji="1" lang="zh-CN" altLang="en-US" sz="1800"/>
              <a:t>（可套用</a:t>
            </a:r>
            <a:r>
              <a:rPr kumimoji="1" lang="en-US" altLang="zh-CN" sz="1800"/>
              <a:t>《</a:t>
            </a:r>
            <a:r>
              <a:rPr kumimoji="1" lang="zh-CN" altLang="en-US" sz="1800"/>
              <a:t>测试指南</a:t>
            </a:r>
            <a:r>
              <a:rPr kumimoji="1" lang="en-US" altLang="zh-CN" sz="1800"/>
              <a:t>》</a:t>
            </a:r>
            <a:r>
              <a:rPr kumimoji="1" lang="zh-CN" altLang="en-US" sz="1800"/>
              <a:t>里的模板），或站内反馈入口</a:t>
            </a:r>
          </a:p>
          <a:p>
            <a:r>
              <a:rPr kumimoji="1" lang="zh-CN" altLang="en-US" sz="1800"/>
              <a:t>你的一句话，可能就让大家以后每天都省事一点</a:t>
            </a:r>
          </a:p>
          <a:p>
            <a:r>
              <a:rPr kumimoji="1" lang="zh-CN" altLang="en-US" sz="1800"/>
              <a:t>谢谢，期待你的上手！</a:t>
            </a:r>
            <a:endParaRPr kumimoji="1" lang="ja-JP" altLang="en-US" sz="1800"/>
          </a:p>
        </p:txBody>
      </p:sp>
    </p:spTree>
    <p:extLst>
      <p:ext uri="{BB962C8B-B14F-4D97-AF65-F5344CB8AC3E}">
        <p14:creationId xmlns:p14="http://schemas.microsoft.com/office/powerpoint/2010/main" val="40551486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744</Words>
  <Application>Microsoft Office PowerPoint</Application>
  <PresentationFormat>全屏显示(16:9)</PresentationFormat>
  <Paragraphs>43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3" baseType="lpstr">
      <vt:lpstr>游ゴシック</vt:lpstr>
      <vt:lpstr>游ゴシック Light</vt:lpstr>
      <vt:lpstr>Arial</vt:lpstr>
      <vt:lpstr>Office 主题​​</vt:lpstr>
      <vt:lpstr>OAB 运营台 · 你每天的工作从这里开始</vt:lpstr>
      <vt:lpstr>这是什么？—— 你以后的运营台</vt:lpstr>
      <vt:lpstr>为什么值得你花五分钟上手</vt:lpstr>
      <vt:lpstr>用它过一天（上）</vt:lpstr>
      <vt:lpstr>用它过一天（下）</vt:lpstr>
      <vt:lpstr>你能用到哪些，取决于角色</vt:lpstr>
      <vt:lpstr>几个你可能担心的点</vt:lpstr>
      <vt:lpstr>现在就登录试试</vt:lpstr>
      <vt:lpstr>用着别扭？直接说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Aya K</dc:creator>
  <cp:lastModifiedBy>Aya K</cp:lastModifiedBy>
  <cp:revision>1</cp:revision>
  <dcterms:created xsi:type="dcterms:W3CDTF">2026-07-04T04:18:58Z</dcterms:created>
  <dcterms:modified xsi:type="dcterms:W3CDTF">2026-07-04T04:18:58Z</dcterms:modified>
</cp:coreProperties>
</file>